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BEB56-0F3A-410B-9DB3-6569E37C51F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8F41-9B1B-4349-8451-F0EAA2EEE3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219200"/>
            <a:ext cx="1143000" cy="12192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0"/>
            <a:ext cx="4572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0540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438400"/>
            <a:ext cx="1143000" cy="19812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9800" y="990600"/>
            <a:ext cx="2133600" cy="2362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aque 10"/>
          <p:cNvSpPr/>
          <p:nvPr/>
        </p:nvSpPr>
        <p:spPr>
          <a:xfrm>
            <a:off x="2057400" y="3962400"/>
            <a:ext cx="2743200" cy="838200"/>
          </a:xfrm>
          <a:prstGeom prst="plaqu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oon 13"/>
          <p:cNvSpPr/>
          <p:nvPr/>
        </p:nvSpPr>
        <p:spPr>
          <a:xfrm rot="17367886">
            <a:off x="3640253" y="2876913"/>
            <a:ext cx="365768" cy="1487520"/>
          </a:xfrm>
          <a:prstGeom prst="moon">
            <a:avLst>
              <a:gd name="adj" fmla="val 5016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0" y="2743200"/>
            <a:ext cx="4267200" cy="2057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90800" y="4191000"/>
            <a:ext cx="11430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Sanctuary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676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Parking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0" y="5867400"/>
            <a:ext cx="1219200" cy="9906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601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Parking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-388198" y="3150885"/>
            <a:ext cx="1872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Annex:</a:t>
            </a:r>
          </a:p>
          <a:p>
            <a:pPr algn="ctr"/>
            <a:r>
              <a:rPr lang="en-US" sz="1100" dirty="0" smtClean="0"/>
              <a:t>Meeting Rooms </a:t>
            </a:r>
          </a:p>
          <a:p>
            <a:pPr algn="ctr"/>
            <a:r>
              <a:rPr lang="en-US" sz="1100" dirty="0" smtClean="0"/>
              <a:t>Scouts, 4H, Al-Anon</a:t>
            </a:r>
            <a:endParaRPr lang="en-US" sz="11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61267" y="2305734"/>
            <a:ext cx="217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North Grove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5181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East Houston</a:t>
            </a:r>
            <a:endParaRPr lang="en-US" sz="2400" dirty="0"/>
          </a:p>
        </p:txBody>
      </p:sp>
      <p:sp>
        <p:nvSpPr>
          <p:cNvPr id="24" name="Minus 23"/>
          <p:cNvSpPr/>
          <p:nvPr/>
        </p:nvSpPr>
        <p:spPr>
          <a:xfrm>
            <a:off x="1371600" y="5638800"/>
            <a:ext cx="8534400" cy="152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inus 24"/>
          <p:cNvSpPr/>
          <p:nvPr/>
        </p:nvSpPr>
        <p:spPr>
          <a:xfrm>
            <a:off x="1371600" y="5105400"/>
            <a:ext cx="8534400" cy="152400"/>
          </a:xfrm>
          <a:prstGeom prst="mathMin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26"/>
          <p:cNvSpPr>
            <a:spLocks noGrp="1"/>
          </p:cNvSpPr>
          <p:nvPr>
            <p:ph type="ctrTitle"/>
          </p:nvPr>
        </p:nvSpPr>
        <p:spPr>
          <a:xfrm>
            <a:off x="6477000" y="1143000"/>
            <a:ext cx="2286000" cy="457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Parking Areas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1676400" y="152400"/>
            <a:ext cx="74676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14600" y="228601"/>
            <a:ext cx="457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Austin Street          </a:t>
            </a:r>
            <a:r>
              <a:rPr lang="en-US" sz="1400" dirty="0" smtClean="0"/>
              <a:t>( One Way Street)</a:t>
            </a:r>
            <a:endParaRPr lang="en-US" sz="1400" dirty="0"/>
          </a:p>
        </p:txBody>
      </p:sp>
      <p:sp>
        <p:nvSpPr>
          <p:cNvPr id="30" name="Minus 29"/>
          <p:cNvSpPr/>
          <p:nvPr/>
        </p:nvSpPr>
        <p:spPr>
          <a:xfrm>
            <a:off x="1219200" y="152400"/>
            <a:ext cx="8686800" cy="152400"/>
          </a:xfrm>
          <a:prstGeom prst="mathMinus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inus 30"/>
          <p:cNvSpPr/>
          <p:nvPr/>
        </p:nvSpPr>
        <p:spPr>
          <a:xfrm>
            <a:off x="1219200" y="685800"/>
            <a:ext cx="8686800" cy="152400"/>
          </a:xfrm>
          <a:prstGeom prst="mathMinu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1066800"/>
            <a:ext cx="1066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1981200" y="1676400"/>
            <a:ext cx="30480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981200" y="2133600"/>
            <a:ext cx="3048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419600" y="533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286000" y="2438400"/>
            <a:ext cx="1066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Offices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905000"/>
            <a:ext cx="1981200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All Saint’s Hall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0" y="1143000"/>
            <a:ext cx="990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Kitchen/Dining</a:t>
            </a:r>
          </a:p>
          <a:p>
            <a:r>
              <a:rPr lang="en-US" sz="1050" dirty="0" smtClean="0"/>
              <a:t>Guild room</a:t>
            </a:r>
          </a:p>
        </p:txBody>
      </p:sp>
      <p:sp>
        <p:nvSpPr>
          <p:cNvPr id="52" name="Block Arc 51"/>
          <p:cNvSpPr/>
          <p:nvPr/>
        </p:nvSpPr>
        <p:spPr>
          <a:xfrm rot="5400000">
            <a:off x="1181100" y="1790700"/>
            <a:ext cx="1143000" cy="609600"/>
          </a:xfrm>
          <a:prstGeom prst="blockArc">
            <a:avLst>
              <a:gd name="adj1" fmla="val 10320647"/>
              <a:gd name="adj2" fmla="val 476608"/>
              <a:gd name="adj3" fmla="val 25912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876800" y="3352800"/>
            <a:ext cx="14478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smtClean="0">
                <a:solidFill>
                  <a:schemeClr val="tx1"/>
                </a:solidFill>
              </a:rPr>
              <a:t>1</a:t>
            </a:r>
            <a:r>
              <a:rPr lang="en-US" sz="1200" u="sng" baseline="30000" dirty="0" smtClean="0">
                <a:solidFill>
                  <a:schemeClr val="tx1"/>
                </a:solidFill>
              </a:rPr>
              <a:t>st</a:t>
            </a:r>
            <a:r>
              <a:rPr lang="en-US" sz="1200" u="sng" dirty="0" smtClean="0">
                <a:solidFill>
                  <a:schemeClr val="tx1"/>
                </a:solidFill>
              </a:rPr>
              <a:t> floor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Nursery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Children’s classes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Choir room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Chapel</a:t>
            </a:r>
          </a:p>
          <a:p>
            <a:endParaRPr lang="en-US" sz="1100" u="sng" dirty="0" smtClean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828800" y="40386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828800" y="44958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AutoShape 4" descr="Image result for symbol for elev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symbol for elev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symbol for elev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Image result for symbol for eleva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5638800" y="4800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 flipV="1">
            <a:off x="6096000" y="4800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H="1" flipV="1">
            <a:off x="6019800" y="838200"/>
            <a:ext cx="9144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H="1" flipV="1">
            <a:off x="6629400" y="304800"/>
            <a:ext cx="381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2971800" y="61722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Parking Areas</a:t>
            </a:r>
            <a:endParaRPr lang="en-US" dirty="0"/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3810000" y="5791200"/>
            <a:ext cx="6096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3352800" y="5257800"/>
            <a:ext cx="38100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5400000">
            <a:off x="1647111" y="2086689"/>
            <a:ext cx="914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Entrance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 rot="1123763">
            <a:off x="3205580" y="3554565"/>
            <a:ext cx="12973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Covered Walkway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5715000" y="4876800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Entrance</a:t>
            </a:r>
            <a:endParaRPr lang="en-US" sz="1000" dirty="0"/>
          </a:p>
        </p:txBody>
      </p:sp>
      <p:sp>
        <p:nvSpPr>
          <p:cNvPr id="85" name="TextBox 84"/>
          <p:cNvSpPr txBox="1"/>
          <p:nvPr/>
        </p:nvSpPr>
        <p:spPr>
          <a:xfrm rot="5400000">
            <a:off x="1434644" y="4356556"/>
            <a:ext cx="7297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Entrance</a:t>
            </a:r>
            <a:endParaRPr lang="en-US" sz="1000" dirty="0"/>
          </a:p>
        </p:txBody>
      </p:sp>
      <p:pic>
        <p:nvPicPr>
          <p:cNvPr id="3" name="Picture 4" descr="C:\Users\Owner\AppData\Local\Microsoft\Windows\Temporary Internet Files\Content.IE5\F1K75Z88\red-compa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676400"/>
            <a:ext cx="1381710" cy="914400"/>
          </a:xfrm>
          <a:prstGeom prst="rect">
            <a:avLst/>
          </a:prstGeom>
          <a:noFill/>
        </p:spPr>
      </p:pic>
      <p:sp>
        <p:nvSpPr>
          <p:cNvPr id="86" name="Rounded Rectangle 85"/>
          <p:cNvSpPr/>
          <p:nvPr/>
        </p:nvSpPr>
        <p:spPr>
          <a:xfrm>
            <a:off x="6019800" y="5867400"/>
            <a:ext cx="990600" cy="533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029200" y="6172200"/>
            <a:ext cx="990600" cy="685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0" y="457200"/>
            <a:ext cx="1143000" cy="533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152400" y="533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Parking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7162800" y="5791200"/>
            <a:ext cx="381000" cy="1066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/>
          <p:cNvSpPr txBox="1"/>
          <p:nvPr/>
        </p:nvSpPr>
        <p:spPr>
          <a:xfrm>
            <a:off x="5105400" y="2819400"/>
            <a:ext cx="33528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Fry/</a:t>
            </a:r>
            <a:r>
              <a:rPr lang="en-US" dirty="0" err="1" smtClean="0"/>
              <a:t>Selcer</a:t>
            </a:r>
            <a:r>
              <a:rPr lang="en-US" dirty="0" smtClean="0"/>
              <a:t> Hall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7162800" y="3352800"/>
            <a:ext cx="1447800" cy="990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 smtClean="0">
                <a:solidFill>
                  <a:schemeClr val="tx1"/>
                </a:solidFill>
              </a:rPr>
              <a:t>2nd</a:t>
            </a:r>
            <a:r>
              <a:rPr lang="en-US" sz="1200" u="sng" dirty="0" smtClean="0">
                <a:solidFill>
                  <a:schemeClr val="tx1"/>
                </a:solidFill>
              </a:rPr>
              <a:t> floor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Youth room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Adult classes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Vestry room</a:t>
            </a:r>
          </a:p>
          <a:p>
            <a:r>
              <a:rPr lang="en-US" sz="1050" dirty="0" smtClean="0">
                <a:solidFill>
                  <a:schemeClr val="tx1"/>
                </a:solidFill>
              </a:rPr>
              <a:t>Library/Sitting area</a:t>
            </a:r>
          </a:p>
          <a:p>
            <a:endParaRPr lang="en-US" sz="1100" u="sng" dirty="0" smtClean="0"/>
          </a:p>
        </p:txBody>
      </p:sp>
      <p:sp>
        <p:nvSpPr>
          <p:cNvPr id="119" name="TextBox 118"/>
          <p:cNvSpPr txBox="1"/>
          <p:nvPr/>
        </p:nvSpPr>
        <p:spPr>
          <a:xfrm>
            <a:off x="4648200" y="4419600"/>
            <a:ext cx="41148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playground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Parking Areas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Admin1</cp:lastModifiedBy>
  <cp:revision>63</cp:revision>
  <dcterms:created xsi:type="dcterms:W3CDTF">2016-02-03T19:34:17Z</dcterms:created>
  <dcterms:modified xsi:type="dcterms:W3CDTF">2020-03-02T21:23:36Z</dcterms:modified>
</cp:coreProperties>
</file>